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0CC2-BC0A-40C7-BE8D-FB314BE28B66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DE19-4CE3-4261-8B7A-1757607473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igaterra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gaterra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11663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Effets des Vasques Vives de la société Aïga Terra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20688"/>
            <a:ext cx="58681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dirty="0" smtClean="0"/>
              <a:t> Très bon maintien de l’oxygénation dans le temps dans </a:t>
            </a:r>
            <a:r>
              <a:rPr lang="fr-FR" dirty="0" smtClean="0"/>
              <a:t>l’eau (par rapport à système de bullage classique) 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  Amélioration de 10 à 15 % de rendement sur la spiruline</a:t>
            </a:r>
          </a:p>
          <a:p>
            <a:pPr algn="ctr"/>
            <a:endParaRPr lang="fr-FR" dirty="0" smtClean="0"/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 Amélioration de la croissance de graines germées de 17 % en une seule application d’eau traitée par Vasque Vive</a:t>
            </a:r>
          </a:p>
          <a:p>
            <a:pPr algn="ctr">
              <a:buFont typeface="Arial" pitchFamily="34" charset="0"/>
              <a:buChar char="•"/>
            </a:pPr>
            <a:endParaRPr lang="fr-FR" dirty="0"/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 Maintien de l’humidité de 2 jours de plus dans des plants en godet par rapport à l’eau témoin (retour d’expérience maraîcher)</a:t>
            </a:r>
            <a:endParaRPr lang="fr-FR" dirty="0"/>
          </a:p>
          <a:p>
            <a:pPr algn="ctr"/>
            <a:endParaRPr lang="fr-FR" dirty="0"/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 Amélioration de l’abattement de la quantité d’azote totale de 49,4 % à 71,2 % par processus de dénitrification/nitrification par rapport à système de lagunage classique sans Vasques Vives (</a:t>
            </a:r>
            <a:r>
              <a:rPr lang="fr-FR" dirty="0" err="1" smtClean="0"/>
              <a:t>Ung</a:t>
            </a:r>
            <a:r>
              <a:rPr lang="fr-FR" dirty="0" smtClean="0"/>
              <a:t> et al. 2022)</a:t>
            </a:r>
          </a:p>
          <a:p>
            <a:pPr algn="ctr"/>
            <a:endParaRPr lang="fr-FR" dirty="0" smtClean="0"/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 Amélioration &amp; harmonisation des processus de fermentation du vin et des processus de vinification ; amplification des arômes sur le vin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60232" y="5733256"/>
            <a:ext cx="2029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hlinkClick r:id="rId2"/>
            </a:endParaRPr>
          </a:p>
          <a:p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https://aigaterra.fr/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4725144"/>
            <a:ext cx="2628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Aïga Terra </a:t>
            </a:r>
          </a:p>
          <a:p>
            <a:pPr algn="ctr"/>
            <a:r>
              <a:rPr lang="fr-FR" dirty="0" smtClean="0"/>
              <a:t>l’Atelier des Vasques Vives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jpons@aigaterra.fr</a:t>
            </a:r>
          </a:p>
          <a:p>
            <a:pPr algn="ctr"/>
            <a:r>
              <a:rPr lang="fr-FR" dirty="0" smtClean="0"/>
              <a:t>06 76 75 88 57</a:t>
            </a:r>
            <a:endParaRPr lang="fr-FR" dirty="0"/>
          </a:p>
        </p:txBody>
      </p:sp>
      <p:pic>
        <p:nvPicPr>
          <p:cNvPr id="10" name="Image 9" descr="Logo Aiga Terra logo facture_b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429000"/>
            <a:ext cx="951249" cy="13407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00" y="908720"/>
            <a:ext cx="3305200" cy="243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6624" cy="37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1425"/>
            <a:ext cx="4427984" cy="36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83568" y="530120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Vasques Vives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Aïga Terra</a:t>
            </a:r>
          </a:p>
          <a:p>
            <a:pPr algn="ctr"/>
            <a:r>
              <a:rPr lang="fr-FR" dirty="0" smtClean="0"/>
              <a:t>L’ Atelier des Vasques Vives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403648" y="5934670"/>
            <a:ext cx="2029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hlinkClick r:id="rId4"/>
            </a:endParaRPr>
          </a:p>
          <a:p>
            <a:endParaRPr lang="fr-FR" dirty="0" smtClean="0">
              <a:hlinkClick r:id="rId4"/>
            </a:endParaRPr>
          </a:p>
          <a:p>
            <a:pPr algn="ctr"/>
            <a:r>
              <a:rPr lang="fr-FR" dirty="0" smtClean="0">
                <a:hlinkClick r:id="rId4"/>
              </a:rPr>
              <a:t>https://aigaterra.fr/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174</Words>
  <Application>Microsoft Office PowerPoint</Application>
  <PresentationFormat>Affichage à l'écran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Lenovo</cp:lastModifiedBy>
  <cp:revision>4</cp:revision>
  <dcterms:created xsi:type="dcterms:W3CDTF">2024-01-17T08:03:56Z</dcterms:created>
  <dcterms:modified xsi:type="dcterms:W3CDTF">2024-01-18T19:36:48Z</dcterms:modified>
</cp:coreProperties>
</file>